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4" r:id="rId3"/>
    <p:sldId id="265" r:id="rId4"/>
    <p:sldId id="268" r:id="rId5"/>
    <p:sldId id="266" r:id="rId6"/>
    <p:sldId id="269" r:id="rId7"/>
    <p:sldId id="279" r:id="rId8"/>
    <p:sldId id="271" r:id="rId9"/>
    <p:sldId id="256" r:id="rId10"/>
    <p:sldId id="272" r:id="rId11"/>
    <p:sldId id="270" r:id="rId12"/>
    <p:sldId id="288" r:id="rId13"/>
    <p:sldId id="289" r:id="rId14"/>
    <p:sldId id="273" r:id="rId15"/>
    <p:sldId id="274" r:id="rId16"/>
    <p:sldId id="259" r:id="rId17"/>
    <p:sldId id="267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  <a:srgbClr val="084730"/>
    <a:srgbClr val="0B2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67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79B29-73EA-4C19-B97E-F4F809C9432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946FD5-3BCA-47BC-8158-12B3F388BE0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625184" y="2855101"/>
            <a:ext cx="494163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我的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JQ</a:t>
            </a: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小演示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" name="任意多边形: 形状 10"/>
          <p:cNvSpPr/>
          <p:nvPr/>
        </p:nvSpPr>
        <p:spPr>
          <a:xfrm>
            <a:off x="3066589" y="3873696"/>
            <a:ext cx="6058822" cy="166739"/>
          </a:xfrm>
          <a:custGeom>
            <a:avLst/>
            <a:gdLst>
              <a:gd name="connsiteX0" fmla="*/ 74818 w 6058822"/>
              <a:gd name="connsiteY0" fmla="*/ 0 h 166739"/>
              <a:gd name="connsiteX1" fmla="*/ 74823 w 6058822"/>
              <a:gd name="connsiteY1" fmla="*/ 1 h 166739"/>
              <a:gd name="connsiteX2" fmla="*/ 5984004 w 6058822"/>
              <a:gd name="connsiteY2" fmla="*/ 1 h 166739"/>
              <a:gd name="connsiteX3" fmla="*/ 6058822 w 6058822"/>
              <a:gd name="connsiteY3" fmla="*/ 83370 h 166739"/>
              <a:gd name="connsiteX4" fmla="*/ 5984004 w 6058822"/>
              <a:gd name="connsiteY4" fmla="*/ 166739 h 166739"/>
              <a:gd name="connsiteX5" fmla="*/ 5984000 w 6058822"/>
              <a:gd name="connsiteY5" fmla="*/ 166738 h 166739"/>
              <a:gd name="connsiteX6" fmla="*/ 74818 w 6058822"/>
              <a:gd name="connsiteY6" fmla="*/ 166738 h 166739"/>
              <a:gd name="connsiteX7" fmla="*/ 74816 w 6058822"/>
              <a:gd name="connsiteY7" fmla="*/ 166738 h 166739"/>
              <a:gd name="connsiteX8" fmla="*/ 74816 w 6058822"/>
              <a:gd name="connsiteY8" fmla="*/ 166738 h 166739"/>
              <a:gd name="connsiteX9" fmla="*/ 45696 w 6058822"/>
              <a:gd name="connsiteY9" fmla="*/ 160187 h 166739"/>
              <a:gd name="connsiteX10" fmla="*/ 0 w 6058822"/>
              <a:gd name="connsiteY10" fmla="*/ 83369 h 166739"/>
              <a:gd name="connsiteX11" fmla="*/ 74818 w 6058822"/>
              <a:gd name="connsiteY11" fmla="*/ 0 h 16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58822" h="166739">
                <a:moveTo>
                  <a:pt x="74818" y="0"/>
                </a:moveTo>
                <a:lnTo>
                  <a:pt x="74823" y="1"/>
                </a:lnTo>
                <a:lnTo>
                  <a:pt x="5984004" y="1"/>
                </a:lnTo>
                <a:cubicBezTo>
                  <a:pt x="6025325" y="1"/>
                  <a:pt x="6058822" y="37327"/>
                  <a:pt x="6058822" y="83370"/>
                </a:cubicBezTo>
                <a:cubicBezTo>
                  <a:pt x="6058822" y="129413"/>
                  <a:pt x="6025325" y="166739"/>
                  <a:pt x="5984004" y="166739"/>
                </a:cubicBezTo>
                <a:lnTo>
                  <a:pt x="5984000" y="166738"/>
                </a:lnTo>
                <a:lnTo>
                  <a:pt x="74818" y="166738"/>
                </a:lnTo>
                <a:lnTo>
                  <a:pt x="74816" y="166738"/>
                </a:lnTo>
                <a:lnTo>
                  <a:pt x="74816" y="166738"/>
                </a:lnTo>
                <a:lnTo>
                  <a:pt x="45696" y="160187"/>
                </a:lnTo>
                <a:cubicBezTo>
                  <a:pt x="18842" y="147530"/>
                  <a:pt x="0" y="117901"/>
                  <a:pt x="0" y="83369"/>
                </a:cubicBezTo>
                <a:cubicBezTo>
                  <a:pt x="0" y="37326"/>
                  <a:pt x="33497" y="0"/>
                  <a:pt x="74818" y="0"/>
                </a:cubicBezTo>
                <a:close/>
              </a:path>
            </a:pathLst>
          </a:custGeom>
          <a:solidFill>
            <a:srgbClr val="A5A5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182061" y="4030198"/>
            <a:ext cx="39433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主讲人：刘万财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/>
          <p:nvPr/>
        </p:nvSpPr>
        <p:spPr>
          <a:xfrm>
            <a:off x="0" y="0"/>
            <a:ext cx="5382883" cy="6858000"/>
          </a:xfrm>
          <a:custGeom>
            <a:avLst/>
            <a:gdLst>
              <a:gd name="connsiteX0" fmla="*/ 0 w 5382883"/>
              <a:gd name="connsiteY0" fmla="*/ 0 h 6858000"/>
              <a:gd name="connsiteX1" fmla="*/ 5382883 w 5382883"/>
              <a:gd name="connsiteY1" fmla="*/ 0 h 6858000"/>
              <a:gd name="connsiteX2" fmla="*/ 5382883 w 5382883"/>
              <a:gd name="connsiteY2" fmla="*/ 1700212 h 6858000"/>
              <a:gd name="connsiteX3" fmla="*/ 4791075 w 5382883"/>
              <a:gd name="connsiteY3" fmla="*/ 1700212 h 6858000"/>
              <a:gd name="connsiteX4" fmla="*/ 4791075 w 5382883"/>
              <a:gd name="connsiteY4" fmla="*/ 1976437 h 6858000"/>
              <a:gd name="connsiteX5" fmla="*/ 4796287 w 5382883"/>
              <a:gd name="connsiteY5" fmla="*/ 1976437 h 6858000"/>
              <a:gd name="connsiteX6" fmla="*/ 4796287 w 5382883"/>
              <a:gd name="connsiteY6" fmla="*/ 4886864 h 6858000"/>
              <a:gd name="connsiteX7" fmla="*/ 5382883 w 5382883"/>
              <a:gd name="connsiteY7" fmla="*/ 4886864 h 6858000"/>
              <a:gd name="connsiteX8" fmla="*/ 5382883 w 5382883"/>
              <a:gd name="connsiteY8" fmla="*/ 6858000 h 6858000"/>
              <a:gd name="connsiteX9" fmla="*/ 0 w 5382883"/>
              <a:gd name="connsiteY9" fmla="*/ 6858000 h 6858000"/>
              <a:gd name="connsiteX10" fmla="*/ 0 w 5382883"/>
              <a:gd name="connsiteY10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82883" h="6858000">
                <a:moveTo>
                  <a:pt x="0" y="0"/>
                </a:moveTo>
                <a:lnTo>
                  <a:pt x="5382883" y="0"/>
                </a:lnTo>
                <a:lnTo>
                  <a:pt x="5382883" y="1700212"/>
                </a:lnTo>
                <a:lnTo>
                  <a:pt x="4791075" y="1700212"/>
                </a:lnTo>
                <a:lnTo>
                  <a:pt x="4791075" y="1976437"/>
                </a:lnTo>
                <a:lnTo>
                  <a:pt x="4796287" y="1976437"/>
                </a:lnTo>
                <a:lnTo>
                  <a:pt x="4796287" y="4886864"/>
                </a:lnTo>
                <a:lnTo>
                  <a:pt x="5382883" y="4886864"/>
                </a:lnTo>
                <a:lnTo>
                  <a:pt x="538288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678805" y="887730"/>
            <a:ext cx="64230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0610850" y="0"/>
            <a:ext cx="809625" cy="180975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7891780" y="488950"/>
            <a:ext cx="29921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Vue.js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第一页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 descr="QQ截图201907301910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29424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1940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05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19300" y="4410075"/>
            <a:ext cx="242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打地鼠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152650" y="4933295"/>
            <a:ext cx="1752600" cy="0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/>
          <p:nvPr/>
        </p:nvSpPr>
        <p:spPr>
          <a:xfrm>
            <a:off x="0" y="0"/>
            <a:ext cx="5382883" cy="6858000"/>
          </a:xfrm>
          <a:custGeom>
            <a:avLst/>
            <a:gdLst>
              <a:gd name="connsiteX0" fmla="*/ 0 w 5382883"/>
              <a:gd name="connsiteY0" fmla="*/ 0 h 6858000"/>
              <a:gd name="connsiteX1" fmla="*/ 5382883 w 5382883"/>
              <a:gd name="connsiteY1" fmla="*/ 0 h 6858000"/>
              <a:gd name="connsiteX2" fmla="*/ 5382883 w 5382883"/>
              <a:gd name="connsiteY2" fmla="*/ 1700212 h 6858000"/>
              <a:gd name="connsiteX3" fmla="*/ 4791075 w 5382883"/>
              <a:gd name="connsiteY3" fmla="*/ 1700212 h 6858000"/>
              <a:gd name="connsiteX4" fmla="*/ 4791075 w 5382883"/>
              <a:gd name="connsiteY4" fmla="*/ 1976437 h 6858000"/>
              <a:gd name="connsiteX5" fmla="*/ 4796287 w 5382883"/>
              <a:gd name="connsiteY5" fmla="*/ 1976437 h 6858000"/>
              <a:gd name="connsiteX6" fmla="*/ 4796287 w 5382883"/>
              <a:gd name="connsiteY6" fmla="*/ 4886864 h 6858000"/>
              <a:gd name="connsiteX7" fmla="*/ 5382883 w 5382883"/>
              <a:gd name="connsiteY7" fmla="*/ 4886864 h 6858000"/>
              <a:gd name="connsiteX8" fmla="*/ 5382883 w 5382883"/>
              <a:gd name="connsiteY8" fmla="*/ 6858000 h 6858000"/>
              <a:gd name="connsiteX9" fmla="*/ 0 w 5382883"/>
              <a:gd name="connsiteY9" fmla="*/ 6858000 h 6858000"/>
              <a:gd name="connsiteX10" fmla="*/ 0 w 5382883"/>
              <a:gd name="connsiteY10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82883" h="6858000">
                <a:moveTo>
                  <a:pt x="0" y="0"/>
                </a:moveTo>
                <a:lnTo>
                  <a:pt x="5382883" y="0"/>
                </a:lnTo>
                <a:lnTo>
                  <a:pt x="5382883" y="1700212"/>
                </a:lnTo>
                <a:lnTo>
                  <a:pt x="4791075" y="1700212"/>
                </a:lnTo>
                <a:lnTo>
                  <a:pt x="4791075" y="1976437"/>
                </a:lnTo>
                <a:lnTo>
                  <a:pt x="4796287" y="1976437"/>
                </a:lnTo>
                <a:lnTo>
                  <a:pt x="4796287" y="4886864"/>
                </a:lnTo>
                <a:lnTo>
                  <a:pt x="5382883" y="4886864"/>
                </a:lnTo>
                <a:lnTo>
                  <a:pt x="538288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678805" y="887730"/>
            <a:ext cx="64230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0610850" y="0"/>
            <a:ext cx="809625" cy="180975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7891780" y="488950"/>
            <a:ext cx="29921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Vue.js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第一页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 descr="QQ截图201908010837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5"/>
            <a:ext cx="1220152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: 形状 32"/>
          <p:cNvSpPr/>
          <p:nvPr/>
        </p:nvSpPr>
        <p:spPr>
          <a:xfrm>
            <a:off x="432229" y="2114232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80695"/>
          <a:stretch>
            <a:fillRect/>
          </a:stretch>
        </p:blipFill>
        <p:spPr>
          <a:xfrm>
            <a:off x="0" y="0"/>
            <a:ext cx="12192000" cy="13239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38150" y="1042987"/>
            <a:ext cx="3152775" cy="561975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技术库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90392" y="1816686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1</a:t>
            </a:r>
            <a:endParaRPr lang="zh-CN" altLang="en-US" sz="3200" dirty="0"/>
          </a:p>
        </p:txBody>
      </p:sp>
      <p:sp>
        <p:nvSpPr>
          <p:cNvPr id="35" name="任意多边形: 形状 34"/>
          <p:cNvSpPr/>
          <p:nvPr/>
        </p:nvSpPr>
        <p:spPr>
          <a:xfrm>
            <a:off x="8478314" y="2179002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8136477" y="1881456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2</a:t>
            </a:r>
            <a:endParaRPr lang="zh-CN" altLang="en-US" sz="3200" dirty="0"/>
          </a:p>
        </p:txBody>
      </p:sp>
      <p:sp>
        <p:nvSpPr>
          <p:cNvPr id="37" name="任意多边形: 形状 36"/>
          <p:cNvSpPr/>
          <p:nvPr/>
        </p:nvSpPr>
        <p:spPr>
          <a:xfrm>
            <a:off x="7144814" y="4862512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6802977" y="4564966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4</a:t>
            </a:r>
            <a:endParaRPr lang="zh-CN" altLang="en-US" sz="3200" dirty="0"/>
          </a:p>
        </p:txBody>
      </p:sp>
      <p:sp>
        <p:nvSpPr>
          <p:cNvPr id="40" name="任意多边形: 形状 39"/>
          <p:cNvSpPr/>
          <p:nvPr/>
        </p:nvSpPr>
        <p:spPr>
          <a:xfrm>
            <a:off x="1667939" y="4862512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1326102" y="4564966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3</a:t>
            </a:r>
            <a:endParaRPr lang="zh-CN" altLang="en-US" sz="3200" dirty="0"/>
          </a:p>
        </p:txBody>
      </p:sp>
      <p:sp>
        <p:nvSpPr>
          <p:cNvPr id="42" name="文本框 41"/>
          <p:cNvSpPr txBox="1"/>
          <p:nvPr/>
        </p:nvSpPr>
        <p:spPr>
          <a:xfrm>
            <a:off x="799782" y="2525300"/>
            <a:ext cx="30384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 sz="1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页面的搭建</a:t>
            </a:r>
            <a:endParaRPr lang="zh-CN" altLang="en-US" sz="14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99730" y="2157238"/>
            <a:ext cx="99166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css3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2071687" y="5394661"/>
            <a:ext cx="303847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sz="1400" u="heavy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页面效果的制作</a:t>
            </a:r>
            <a:b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522898" y="5394661"/>
            <a:ext cx="30384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页面效果的制作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486651" y="5025329"/>
            <a:ext cx="99166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JQ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8820151" y="2594851"/>
            <a:ext cx="30384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页面的搭建</a:t>
            </a:r>
            <a:endParaRPr lang="zh-CN" altLang="en-US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783904" y="2225519"/>
            <a:ext cx="99166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html5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22805" y="5011420"/>
            <a:ext cx="14192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JS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任意多边形: 形状 32"/>
          <p:cNvSpPr/>
          <p:nvPr/>
        </p:nvSpPr>
        <p:spPr>
          <a:xfrm>
            <a:off x="4489244" y="2114232"/>
            <a:ext cx="3647011" cy="1547812"/>
          </a:xfrm>
          <a:custGeom>
            <a:avLst/>
            <a:gdLst>
              <a:gd name="connsiteX0" fmla="*/ 0 w 3647011"/>
              <a:gd name="connsiteY0" fmla="*/ 0 h 1547812"/>
              <a:gd name="connsiteX1" fmla="*/ 3647011 w 3647011"/>
              <a:gd name="connsiteY1" fmla="*/ 0 h 1547812"/>
              <a:gd name="connsiteX2" fmla="*/ 3647011 w 3647011"/>
              <a:gd name="connsiteY2" fmla="*/ 1547812 h 1547812"/>
              <a:gd name="connsiteX3" fmla="*/ 0 w 3647011"/>
              <a:gd name="connsiteY3" fmla="*/ 1547812 h 1547812"/>
              <a:gd name="connsiteX4" fmla="*/ 0 w 3647011"/>
              <a:gd name="connsiteY4" fmla="*/ 0 h 1547812"/>
              <a:gd name="connsiteX5" fmla="*/ 70904 w 3647011"/>
              <a:gd name="connsiteY5" fmla="*/ 63159 h 1547812"/>
              <a:gd name="connsiteX6" fmla="*/ 70904 w 3647011"/>
              <a:gd name="connsiteY6" fmla="*/ 1484652 h 1547812"/>
              <a:gd name="connsiteX7" fmla="*/ 3576105 w 3647011"/>
              <a:gd name="connsiteY7" fmla="*/ 1484652 h 1547812"/>
              <a:gd name="connsiteX8" fmla="*/ 3576105 w 3647011"/>
              <a:gd name="connsiteY8" fmla="*/ 63159 h 1547812"/>
              <a:gd name="connsiteX9" fmla="*/ 70904 w 3647011"/>
              <a:gd name="connsiteY9" fmla="*/ 63159 h 1547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47011" h="1547812">
                <a:moveTo>
                  <a:pt x="0" y="0"/>
                </a:moveTo>
                <a:lnTo>
                  <a:pt x="3647011" y="0"/>
                </a:lnTo>
                <a:lnTo>
                  <a:pt x="3647011" y="1547812"/>
                </a:lnTo>
                <a:lnTo>
                  <a:pt x="0" y="1547812"/>
                </a:lnTo>
                <a:lnTo>
                  <a:pt x="0" y="0"/>
                </a:lnTo>
                <a:close/>
                <a:moveTo>
                  <a:pt x="70904" y="63159"/>
                </a:moveTo>
                <a:lnTo>
                  <a:pt x="70904" y="1484652"/>
                </a:lnTo>
                <a:lnTo>
                  <a:pt x="3576105" y="1484652"/>
                </a:lnTo>
                <a:lnTo>
                  <a:pt x="3576105" y="63159"/>
                </a:lnTo>
                <a:lnTo>
                  <a:pt x="70904" y="63159"/>
                </a:lnTo>
                <a:close/>
              </a:path>
            </a:pathLst>
          </a:cu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147407" y="1816686"/>
            <a:ext cx="683674" cy="890366"/>
          </a:xfrm>
          <a:prstGeom prst="rect">
            <a:avLst/>
          </a:prstGeom>
          <a:solidFill>
            <a:srgbClr val="0847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3200" dirty="0"/>
              <a:t>1</a:t>
            </a:r>
            <a:endParaRPr lang="zh-CN" altLang="en-US" sz="3200" dirty="0"/>
          </a:p>
        </p:txBody>
      </p:sp>
      <p:sp>
        <p:nvSpPr>
          <p:cNvPr id="8" name="文本框 7"/>
          <p:cNvSpPr txBox="1"/>
          <p:nvPr/>
        </p:nvSpPr>
        <p:spPr>
          <a:xfrm>
            <a:off x="4856797" y="2525300"/>
            <a:ext cx="30384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页面内的局部跳转</a:t>
            </a:r>
            <a:endParaRPr lang="zh-CN" altLang="en-US" sz="14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856745" y="2157238"/>
            <a:ext cx="99166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ajax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05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19300" y="4410075"/>
            <a:ext cx="3190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我对项目的想法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152650" y="4933315"/>
            <a:ext cx="2460625" cy="10795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327" y="2061713"/>
            <a:ext cx="4289878" cy="263105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05" y="2061713"/>
            <a:ext cx="4091795" cy="26310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1713"/>
            <a:ext cx="3810326" cy="263105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649636" y="638354"/>
            <a:ext cx="3209027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 w="0"/>
                <a:solidFill>
                  <a:srgbClr val="084730"/>
                </a:soli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一个字多</a:t>
            </a:r>
            <a:endParaRPr kumimoji="0" lang="zh-CN" altLang="en-US" sz="5400" b="0" i="0" u="none" strike="noStrike" kern="1200" cap="none" spc="0" normalizeH="0" baseline="0" noProof="0" dirty="0">
              <a:ln w="0"/>
              <a:solidFill>
                <a:srgbClr val="084730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17320" y="4985764"/>
            <a:ext cx="7073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 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Ink Free" panose="03080402000500000000" pitchFamily="66" charset="0"/>
                <a:ea typeface="等线" panose="02010600030101010101" charset="-122"/>
                <a:cs typeface="+mn-cs"/>
              </a:rPr>
              <a:t>The purpose of life is to live it, to taste experience to the utmost, to reach out eagerly and without fear for newer and richer experience.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Ink Free" panose="03080402000500000000" pitchFamily="66" charset="0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141406" y="3971925"/>
            <a:ext cx="5909188" cy="6850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065493" y="922476"/>
            <a:ext cx="6059744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8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总结：</a:t>
            </a:r>
            <a:endParaRPr lang="zh-CN" altLang="en-US" sz="8800" b="1" dirty="0">
              <a:solidFill>
                <a:prstClr val="white">
                  <a:lumMod val="9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  <a:p>
            <a:pPr algn="ctr">
              <a:defRPr/>
            </a:pPr>
            <a:r>
              <a:rPr lang="zh-CN" altLang="en-US" sz="8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学无止境</a:t>
            </a:r>
            <a:endParaRPr lang="zh-CN" altLang="en-US" sz="8800" b="1" dirty="0">
              <a:solidFill>
                <a:prstClr val="white">
                  <a:lumMod val="9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62475" y="704850"/>
            <a:ext cx="3067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目录</a:t>
            </a:r>
            <a:endParaRPr lang="zh-CN" altLang="en-US" sz="4800" b="1" dirty="0">
              <a:solidFill>
                <a:prstClr val="white">
                  <a:lumMod val="9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571875" y="2524125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342640" y="2886075"/>
            <a:ext cx="613410" cy="197612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我做了什么</a:t>
            </a:r>
            <a:endParaRPr lang="zh-CN" altLang="en-US" sz="2800" b="1" dirty="0">
              <a:solidFill>
                <a:prstClr val="white">
                  <a:lumMod val="9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257675" y="2928938"/>
            <a:ext cx="0" cy="13620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4791077" y="2524125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60373" y="2886076"/>
            <a:ext cx="613410" cy="1657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我的想法</a:t>
            </a:r>
            <a:endParaRPr lang="zh-CN" altLang="en-US" sz="2800" b="1" dirty="0">
              <a:solidFill>
                <a:prstClr val="white">
                  <a:lumMod val="9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476877" y="2928938"/>
            <a:ext cx="0" cy="13620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010279" y="2524125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781040" y="2886075"/>
            <a:ext cx="613410" cy="234378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我用到的技术</a:t>
            </a:r>
            <a:endParaRPr lang="zh-CN" altLang="en-US" sz="2800" b="1" dirty="0">
              <a:solidFill>
                <a:prstClr val="white">
                  <a:lumMod val="9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6696079" y="2928938"/>
            <a:ext cx="0" cy="13620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7229481" y="2524125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7000240" y="2886075"/>
            <a:ext cx="613410" cy="36925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我对我自己项目的想法</a:t>
            </a:r>
            <a:endParaRPr lang="zh-CN" altLang="en-US" sz="2800" b="1" dirty="0">
              <a:solidFill>
                <a:prstClr val="white">
                  <a:lumMod val="9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7915281" y="2928938"/>
            <a:ext cx="0" cy="13620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8448683" y="2524125"/>
            <a:ext cx="152400" cy="1524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8219249" y="2886076"/>
            <a:ext cx="613410" cy="165735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prstClr val="white">
                    <a:lumMod val="95000"/>
                  </a:prstClr>
                </a:solidFill>
                <a:latin typeface="等线" panose="02010600030101010101" charset="-122"/>
                <a:ea typeface="等线" panose="02010600030101010101" charset="-122"/>
              </a:rPr>
              <a:t>我的总结</a:t>
            </a:r>
            <a:endParaRPr lang="zh-CN" altLang="en-US" sz="2800" b="1" dirty="0">
              <a:solidFill>
                <a:prstClr val="white">
                  <a:lumMod val="95000"/>
                </a:prst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9134483" y="2928938"/>
            <a:ext cx="0" cy="136207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7" grpId="0" animBg="1"/>
      <p:bldP spid="8" grpId="0"/>
      <p:bldP spid="10" grpId="0" animBg="1"/>
      <p:bldP spid="11" grpId="0"/>
      <p:bldP spid="13" grpId="0" animBg="1"/>
      <p:bldP spid="14" grpId="0"/>
      <p:bldP spid="16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01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19300" y="4243070"/>
            <a:ext cx="57283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5400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layuiAdmin Pro</a:t>
            </a:r>
            <a:endParaRPr lang="en-US" altLang="zh-CN" sz="5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2153285" y="5137150"/>
            <a:ext cx="4786630" cy="27940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/>
          <p:nvPr/>
        </p:nvSpPr>
        <p:spPr>
          <a:xfrm>
            <a:off x="1200149" y="2533650"/>
            <a:ext cx="2343149" cy="2343149"/>
          </a:xfrm>
          <a:custGeom>
            <a:avLst/>
            <a:gdLst>
              <a:gd name="connsiteX0" fmla="*/ 0 w 2343149"/>
              <a:gd name="connsiteY0" fmla="*/ 0 h 2343149"/>
              <a:gd name="connsiteX1" fmla="*/ 2343149 w 2343149"/>
              <a:gd name="connsiteY1" fmla="*/ 0 h 2343149"/>
              <a:gd name="connsiteX2" fmla="*/ 2343149 w 2343149"/>
              <a:gd name="connsiteY2" fmla="*/ 2343149 h 2343149"/>
              <a:gd name="connsiteX3" fmla="*/ 0 w 2343149"/>
              <a:gd name="connsiteY3" fmla="*/ 2343149 h 2343149"/>
              <a:gd name="connsiteX4" fmla="*/ 0 w 2343149"/>
              <a:gd name="connsiteY4" fmla="*/ 0 h 2343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3149" h="2343149">
                <a:moveTo>
                  <a:pt x="0" y="0"/>
                </a:moveTo>
                <a:lnTo>
                  <a:pt x="2343149" y="0"/>
                </a:lnTo>
                <a:lnTo>
                  <a:pt x="2343149" y="2343149"/>
                </a:lnTo>
                <a:lnTo>
                  <a:pt x="0" y="23431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alpha val="4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/>
          <p:cNvSpPr/>
          <p:nvPr/>
        </p:nvSpPr>
        <p:spPr>
          <a:xfrm>
            <a:off x="1058173" y="2383047"/>
            <a:ext cx="2619375" cy="2619375"/>
          </a:xfrm>
          <a:custGeom>
            <a:avLst/>
            <a:gdLst>
              <a:gd name="connsiteX0" fmla="*/ 0 w 2619375"/>
              <a:gd name="connsiteY0" fmla="*/ 0 h 2619375"/>
              <a:gd name="connsiteX1" fmla="*/ 2619375 w 2619375"/>
              <a:gd name="connsiteY1" fmla="*/ 0 h 2619375"/>
              <a:gd name="connsiteX2" fmla="*/ 2619375 w 2619375"/>
              <a:gd name="connsiteY2" fmla="*/ 2619375 h 2619375"/>
              <a:gd name="connsiteX3" fmla="*/ 0 w 2619375"/>
              <a:gd name="connsiteY3" fmla="*/ 2619375 h 2619375"/>
              <a:gd name="connsiteX4" fmla="*/ 0 w 2619375"/>
              <a:gd name="connsiteY4" fmla="*/ 0 h 2619375"/>
              <a:gd name="connsiteX5" fmla="*/ 133349 w 2619375"/>
              <a:gd name="connsiteY5" fmla="*/ 133350 h 2619375"/>
              <a:gd name="connsiteX6" fmla="*/ 133349 w 2619375"/>
              <a:gd name="connsiteY6" fmla="*/ 2476499 h 2619375"/>
              <a:gd name="connsiteX7" fmla="*/ 2476498 w 2619375"/>
              <a:gd name="connsiteY7" fmla="*/ 2476499 h 2619375"/>
              <a:gd name="connsiteX8" fmla="*/ 2476498 w 2619375"/>
              <a:gd name="connsiteY8" fmla="*/ 133350 h 2619375"/>
              <a:gd name="connsiteX9" fmla="*/ 133349 w 2619375"/>
              <a:gd name="connsiteY9" fmla="*/ 133350 h 261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375" h="2619375">
                <a:moveTo>
                  <a:pt x="0" y="0"/>
                </a:moveTo>
                <a:lnTo>
                  <a:pt x="2619375" y="0"/>
                </a:lnTo>
                <a:lnTo>
                  <a:pt x="2619375" y="2619375"/>
                </a:lnTo>
                <a:lnTo>
                  <a:pt x="0" y="2619375"/>
                </a:lnTo>
                <a:lnTo>
                  <a:pt x="0" y="0"/>
                </a:lnTo>
                <a:close/>
                <a:moveTo>
                  <a:pt x="133349" y="133350"/>
                </a:moveTo>
                <a:lnTo>
                  <a:pt x="133349" y="2476499"/>
                </a:lnTo>
                <a:lnTo>
                  <a:pt x="2476498" y="2476499"/>
                </a:lnTo>
                <a:lnTo>
                  <a:pt x="2476498" y="133350"/>
                </a:lnTo>
                <a:lnTo>
                  <a:pt x="133349" y="13335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614657" y="-1"/>
            <a:ext cx="4600575" cy="6858001"/>
          </a:xfrm>
          <a:prstGeom prst="rect">
            <a:avLst/>
          </a:prstGeom>
          <a:solidFill>
            <a:schemeClr val="tx1">
              <a:lumMod val="65000"/>
              <a:lumOff val="35000"/>
              <a:alpha val="67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476375" y="2735728"/>
            <a:ext cx="23431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6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添加</a:t>
            </a:r>
            <a:endParaRPr lang="en-US" altLang="zh-CN" sz="6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/>
            <a:r>
              <a:rPr lang="zh-CN" altLang="en-US" sz="6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6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266802" y="390525"/>
            <a:ext cx="2571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layuiAdmin Pro页面</a:t>
            </a:r>
            <a:endParaRPr lang="zh-CN" altLang="en-US" sz="2000" dirty="0">
              <a:solidFill>
                <a:schemeClr val="bg1">
                  <a:lumMod val="8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966710" y="932815"/>
            <a:ext cx="3894827" cy="0"/>
          </a:xfrm>
          <a:prstGeom prst="line">
            <a:avLst/>
          </a:prstGeom>
          <a:ln w="22225">
            <a:solidFill>
              <a:srgbClr val="0B2F2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7967344" y="1075057"/>
            <a:ext cx="389482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 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图片 6" descr="QQ截图201907301913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5" y="0"/>
            <a:ext cx="762381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02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52650" y="4411345"/>
            <a:ext cx="443611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layuiAdmin Pro</a:t>
            </a:r>
            <a:endParaRPr lang="zh-CN" altLang="en-US" sz="28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2152650" y="4914900"/>
            <a:ext cx="2924175" cy="18415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/>
          <p:nvPr/>
        </p:nvSpPr>
        <p:spPr>
          <a:xfrm>
            <a:off x="1200149" y="2533650"/>
            <a:ext cx="2343149" cy="2343149"/>
          </a:xfrm>
          <a:custGeom>
            <a:avLst/>
            <a:gdLst>
              <a:gd name="connsiteX0" fmla="*/ 0 w 2343149"/>
              <a:gd name="connsiteY0" fmla="*/ 0 h 2343149"/>
              <a:gd name="connsiteX1" fmla="*/ 2343149 w 2343149"/>
              <a:gd name="connsiteY1" fmla="*/ 0 h 2343149"/>
              <a:gd name="connsiteX2" fmla="*/ 2343149 w 2343149"/>
              <a:gd name="connsiteY2" fmla="*/ 2343149 h 2343149"/>
              <a:gd name="connsiteX3" fmla="*/ 0 w 2343149"/>
              <a:gd name="connsiteY3" fmla="*/ 2343149 h 2343149"/>
              <a:gd name="connsiteX4" fmla="*/ 0 w 2343149"/>
              <a:gd name="connsiteY4" fmla="*/ 0 h 2343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3149" h="2343149">
                <a:moveTo>
                  <a:pt x="0" y="0"/>
                </a:moveTo>
                <a:lnTo>
                  <a:pt x="2343149" y="0"/>
                </a:lnTo>
                <a:lnTo>
                  <a:pt x="2343149" y="2343149"/>
                </a:lnTo>
                <a:lnTo>
                  <a:pt x="0" y="23431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alpha val="4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/>
          <p:cNvSpPr/>
          <p:nvPr/>
        </p:nvSpPr>
        <p:spPr>
          <a:xfrm>
            <a:off x="1058173" y="2383047"/>
            <a:ext cx="2619375" cy="2619375"/>
          </a:xfrm>
          <a:custGeom>
            <a:avLst/>
            <a:gdLst>
              <a:gd name="connsiteX0" fmla="*/ 0 w 2619375"/>
              <a:gd name="connsiteY0" fmla="*/ 0 h 2619375"/>
              <a:gd name="connsiteX1" fmla="*/ 2619375 w 2619375"/>
              <a:gd name="connsiteY1" fmla="*/ 0 h 2619375"/>
              <a:gd name="connsiteX2" fmla="*/ 2619375 w 2619375"/>
              <a:gd name="connsiteY2" fmla="*/ 2619375 h 2619375"/>
              <a:gd name="connsiteX3" fmla="*/ 0 w 2619375"/>
              <a:gd name="connsiteY3" fmla="*/ 2619375 h 2619375"/>
              <a:gd name="connsiteX4" fmla="*/ 0 w 2619375"/>
              <a:gd name="connsiteY4" fmla="*/ 0 h 2619375"/>
              <a:gd name="connsiteX5" fmla="*/ 133349 w 2619375"/>
              <a:gd name="connsiteY5" fmla="*/ 133350 h 2619375"/>
              <a:gd name="connsiteX6" fmla="*/ 133349 w 2619375"/>
              <a:gd name="connsiteY6" fmla="*/ 2476499 h 2619375"/>
              <a:gd name="connsiteX7" fmla="*/ 2476498 w 2619375"/>
              <a:gd name="connsiteY7" fmla="*/ 2476499 h 2619375"/>
              <a:gd name="connsiteX8" fmla="*/ 2476498 w 2619375"/>
              <a:gd name="connsiteY8" fmla="*/ 133350 h 2619375"/>
              <a:gd name="connsiteX9" fmla="*/ 133349 w 2619375"/>
              <a:gd name="connsiteY9" fmla="*/ 133350 h 261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375" h="2619375">
                <a:moveTo>
                  <a:pt x="0" y="0"/>
                </a:moveTo>
                <a:lnTo>
                  <a:pt x="2619375" y="0"/>
                </a:lnTo>
                <a:lnTo>
                  <a:pt x="2619375" y="2619375"/>
                </a:lnTo>
                <a:lnTo>
                  <a:pt x="0" y="2619375"/>
                </a:lnTo>
                <a:lnTo>
                  <a:pt x="0" y="0"/>
                </a:lnTo>
                <a:close/>
                <a:moveTo>
                  <a:pt x="133349" y="133350"/>
                </a:moveTo>
                <a:lnTo>
                  <a:pt x="133349" y="2476499"/>
                </a:lnTo>
                <a:lnTo>
                  <a:pt x="2476498" y="2476499"/>
                </a:lnTo>
                <a:lnTo>
                  <a:pt x="2476498" y="133350"/>
                </a:lnTo>
                <a:lnTo>
                  <a:pt x="133349" y="13335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614022" y="-1"/>
            <a:ext cx="4600575" cy="6858001"/>
          </a:xfrm>
          <a:prstGeom prst="rect">
            <a:avLst/>
          </a:prstGeom>
          <a:solidFill>
            <a:schemeClr val="tx1">
              <a:lumMod val="65000"/>
              <a:lumOff val="35000"/>
              <a:alpha val="67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476375" y="2735728"/>
            <a:ext cx="23431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6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添加</a:t>
            </a:r>
            <a:endParaRPr lang="en-US" altLang="zh-CN" sz="6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/>
            <a:r>
              <a:rPr lang="zh-CN" altLang="en-US" sz="6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标题</a:t>
            </a:r>
            <a:endParaRPr lang="zh-CN" altLang="en-US" sz="60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266802" y="390525"/>
            <a:ext cx="2571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chemeClr val="bg1">
                    <a:lumMod val="8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layuiAdmin Pro页面</a:t>
            </a:r>
            <a:endParaRPr lang="zh-CN" altLang="en-US" sz="2000" dirty="0">
              <a:solidFill>
                <a:schemeClr val="bg1">
                  <a:lumMod val="8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7966710" y="932815"/>
            <a:ext cx="3894827" cy="0"/>
          </a:xfrm>
          <a:prstGeom prst="line">
            <a:avLst/>
          </a:prstGeom>
          <a:ln w="22225">
            <a:solidFill>
              <a:srgbClr val="0B2F23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7966709" y="1084582"/>
            <a:ext cx="389482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" name="图片 9" descr="QQ截图201907301917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5" y="0"/>
            <a:ext cx="762381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03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2152650" y="4924425"/>
            <a:ext cx="1871980" cy="8890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2152015" y="4374515"/>
            <a:ext cx="22104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Vue.js</a:t>
            </a:r>
            <a:endParaRPr lang="en-US" altLang="zh-CN" sz="36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86400" cy="6858000"/>
          </a:xfrm>
          <a:prstGeom prst="rect">
            <a:avLst/>
          </a:prstGeom>
        </p:spPr>
      </p:pic>
      <p:sp>
        <p:nvSpPr>
          <p:cNvPr id="6" name="等腰三角形 5"/>
          <p:cNvSpPr/>
          <p:nvPr/>
        </p:nvSpPr>
        <p:spPr>
          <a:xfrm rot="16200000">
            <a:off x="5184476" y="992038"/>
            <a:ext cx="301924" cy="30192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153151" y="1571625"/>
            <a:ext cx="5657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" name="图片 1" descr="QQ截图201907301904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13409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351260" y="150495"/>
            <a:ext cx="459740" cy="655764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pPr algn="l"/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https://www.runoob.com/bootstrap/bootstrap-tutorial.html</a:t>
            </a:r>
            <a:endParaRPr lang="zh-CN" altLang="en-US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/>
        </p:nvSpPr>
        <p:spPr>
          <a:xfrm>
            <a:off x="6696075" y="-1"/>
            <a:ext cx="5495925" cy="6858002"/>
          </a:xfrm>
          <a:custGeom>
            <a:avLst/>
            <a:gdLst>
              <a:gd name="connsiteX0" fmla="*/ 0 w 5495925"/>
              <a:gd name="connsiteY0" fmla="*/ 0 h 6858002"/>
              <a:gd name="connsiteX1" fmla="*/ 5495925 w 5495925"/>
              <a:gd name="connsiteY1" fmla="*/ 0 h 6858002"/>
              <a:gd name="connsiteX2" fmla="*/ 5495925 w 5495925"/>
              <a:gd name="connsiteY2" fmla="*/ 6858002 h 6858002"/>
              <a:gd name="connsiteX3" fmla="*/ 3857625 w 5495925"/>
              <a:gd name="connsiteY3" fmla="*/ 6858002 h 6858002"/>
              <a:gd name="connsiteX4" fmla="*/ 0 w 5495925"/>
              <a:gd name="connsiteY4" fmla="*/ 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6858002">
                <a:moveTo>
                  <a:pt x="0" y="0"/>
                </a:moveTo>
                <a:lnTo>
                  <a:pt x="5495925" y="0"/>
                </a:lnTo>
                <a:lnTo>
                  <a:pt x="5495925" y="6858002"/>
                </a:lnTo>
                <a:lnTo>
                  <a:pt x="3857625" y="6858002"/>
                </a:lnTo>
                <a:lnTo>
                  <a:pt x="0" y="2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矩形 9"/>
          <p:cNvSpPr/>
          <p:nvPr/>
        </p:nvSpPr>
        <p:spPr>
          <a:xfrm>
            <a:off x="2019300" y="1552575"/>
            <a:ext cx="2428875" cy="2400300"/>
          </a:xfrm>
          <a:prstGeom prst="wedgeRectCallout">
            <a:avLst/>
          </a:prstGeom>
          <a:solidFill>
            <a:srgbClr val="084730"/>
          </a:solidFill>
          <a:ln>
            <a:solidFill>
              <a:srgbClr val="0B2F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257424" y="1644729"/>
            <a:ext cx="195262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04</a:t>
            </a:r>
            <a:endParaRPr lang="zh-CN" altLang="en-US" sz="13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019300" y="4410075"/>
            <a:ext cx="2428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第二个小页</a:t>
            </a:r>
            <a:endParaRPr lang="zh-CN" altLang="en-US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152650" y="4933295"/>
            <a:ext cx="1752600" cy="0"/>
          </a:xfrm>
          <a:prstGeom prst="line">
            <a:avLst/>
          </a:prstGeom>
          <a:ln w="158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黑体" panose="02010609060101010101" pitchFamily="49" charset="-122"/>
            <a:ea typeface="黑体" panose="02010609060101010101" pitchFamily="49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434</Words>
  <Application>WPS 演示</Application>
  <PresentationFormat>宽屏</PresentationFormat>
  <Paragraphs>100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Arial</vt:lpstr>
      <vt:lpstr>宋体</vt:lpstr>
      <vt:lpstr>Wingdings</vt:lpstr>
      <vt:lpstr>黑体</vt:lpstr>
      <vt:lpstr>等线</vt:lpstr>
      <vt:lpstr>Ink Free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MIAO_JX1@163.com</dc:creator>
  <cp:lastModifiedBy>财子</cp:lastModifiedBy>
  <cp:revision>21</cp:revision>
  <dcterms:created xsi:type="dcterms:W3CDTF">2019-03-11T08:01:00Z</dcterms:created>
  <dcterms:modified xsi:type="dcterms:W3CDTF">2019-08-01T02:54:38Z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2052-10.1.0.7698</vt:lpwstr>
  </property>
</Properties>
</file>

<file path=docProps/thumbnail.jpeg>
</file>